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73" r:id="rId3"/>
    <p:sldId id="263" r:id="rId4"/>
    <p:sldId id="286" r:id="rId5"/>
    <p:sldId id="274" r:id="rId6"/>
    <p:sldId id="276" r:id="rId7"/>
    <p:sldId id="278" r:id="rId8"/>
    <p:sldId id="287" r:id="rId9"/>
    <p:sldId id="288" r:id="rId10"/>
    <p:sldId id="289" r:id="rId11"/>
    <p:sldId id="284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3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karanarayan N" userId="bc15cb946c381a83" providerId="LiveId" clId="{C6D80291-8DC3-49E3-AD6E-305AA02A7BDC}"/>
    <pc:docChg chg="undo custSel addSld delSld modSld sldOrd">
      <pc:chgData name="Shankaranarayan N" userId="bc15cb946c381a83" providerId="LiveId" clId="{C6D80291-8DC3-49E3-AD6E-305AA02A7BDC}" dt="2021-01-08T11:56:53.197" v="1042" actId="1076"/>
      <pc:docMkLst>
        <pc:docMk/>
      </pc:docMkLst>
      <pc:sldChg chg="modTransition">
        <pc:chgData name="Shankaranarayan N" userId="bc15cb946c381a83" providerId="LiveId" clId="{C6D80291-8DC3-49E3-AD6E-305AA02A7BDC}" dt="2021-01-06T06:11:01.453" v="120"/>
        <pc:sldMkLst>
          <pc:docMk/>
          <pc:sldMk cId="814101911" sldId="262"/>
        </pc:sldMkLst>
      </pc:sldChg>
      <pc:sldChg chg="modSp add del mod modTransition">
        <pc:chgData name="Shankaranarayan N" userId="bc15cb946c381a83" providerId="LiveId" clId="{C6D80291-8DC3-49E3-AD6E-305AA02A7BDC}" dt="2021-01-06T06:11:32.087" v="125" actId="2696"/>
        <pc:sldMkLst>
          <pc:docMk/>
          <pc:sldMk cId="2012347611" sldId="263"/>
        </pc:sldMkLst>
        <pc:spChg chg="mod">
          <ac:chgData name="Shankaranarayan N" userId="bc15cb946c381a83" providerId="LiveId" clId="{C6D80291-8DC3-49E3-AD6E-305AA02A7BDC}" dt="2021-01-06T06:08:20.497" v="32" actId="207"/>
          <ac:spMkLst>
            <pc:docMk/>
            <pc:sldMk cId="2012347611" sldId="263"/>
            <ac:spMk id="6" creationId="{FC5A8E84-AFED-4F99-B2D2-6787605DB294}"/>
          </ac:spMkLst>
        </pc:spChg>
      </pc:sldChg>
      <pc:sldChg chg="addSp delSp modSp mod modTransition modAnim">
        <pc:chgData name="Shankaranarayan N" userId="bc15cb946c381a83" providerId="LiveId" clId="{C6D80291-8DC3-49E3-AD6E-305AA02A7BDC}" dt="2021-01-06T06:11:01.453" v="120"/>
        <pc:sldMkLst>
          <pc:docMk/>
          <pc:sldMk cId="2493469541" sldId="273"/>
        </pc:sldMkLst>
        <pc:spChg chg="mod">
          <ac:chgData name="Shankaranarayan N" userId="bc15cb946c381a83" providerId="LiveId" clId="{C6D80291-8DC3-49E3-AD6E-305AA02A7BDC}" dt="2021-01-06T06:07:54.509" v="27" actId="1076"/>
          <ac:spMkLst>
            <pc:docMk/>
            <pc:sldMk cId="2493469541" sldId="273"/>
            <ac:spMk id="7" creationId="{A75A2DE1-EBD3-4068-AB92-771B6CB388C1}"/>
          </ac:spMkLst>
        </pc:spChg>
        <pc:spChg chg="add del mod">
          <ac:chgData name="Shankaranarayan N" userId="bc15cb946c381a83" providerId="LiveId" clId="{C6D80291-8DC3-49E3-AD6E-305AA02A7BDC}" dt="2021-01-06T06:06:54.537" v="7"/>
          <ac:spMkLst>
            <pc:docMk/>
            <pc:sldMk cId="2493469541" sldId="273"/>
            <ac:spMk id="11" creationId="{29F45C41-8A03-4618-9B4D-92313B570780}"/>
          </ac:spMkLst>
        </pc:spChg>
        <pc:spChg chg="add 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2" creationId="{50606E24-2C39-4399-AC4A-E974337E5BBD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3" creationId="{86C7F9F5-271B-4377-9A87-3CC36F0D3FC3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4" creationId="{646DD590-1D31-41D4-AE78-780CF791F030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5" creationId="{BF802215-3C1B-4F97-B6E3-4E6869824A97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6" creationId="{5EFF7D69-9162-4946-B28C-5A3CE4218E7D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7" creationId="{57141AF2-D3B5-4581-823E-E6B2DD28CBCC}"/>
          </ac:spMkLst>
        </pc:spChg>
        <pc:spChg chg="add mod">
          <ac:chgData name="Shankaranarayan N" userId="bc15cb946c381a83" providerId="LiveId" clId="{C6D80291-8DC3-49E3-AD6E-305AA02A7BDC}" dt="2021-01-06T06:07:39.162" v="23"/>
          <ac:spMkLst>
            <pc:docMk/>
            <pc:sldMk cId="2493469541" sldId="273"/>
            <ac:spMk id="18" creationId="{FFC8F606-B5E3-46EC-AAB1-68331CDCAE59}"/>
          </ac:spMkLst>
        </pc:spChg>
        <pc:spChg chg="mod">
          <ac:chgData name="Shankaranarayan N" userId="bc15cb946c381a83" providerId="LiveId" clId="{C6D80291-8DC3-49E3-AD6E-305AA02A7BDC}" dt="2021-01-06T06:07:46.748" v="25" actId="1076"/>
          <ac:spMkLst>
            <pc:docMk/>
            <pc:sldMk cId="2493469541" sldId="273"/>
            <ac:spMk id="19" creationId="{4E22D8A3-7042-4A5E-8C79-E629F386A4A3}"/>
          </ac:spMkLst>
        </pc:spChg>
        <pc:spChg chg="mod">
          <ac:chgData name="Shankaranarayan N" userId="bc15cb946c381a83" providerId="LiveId" clId="{C6D80291-8DC3-49E3-AD6E-305AA02A7BDC}" dt="2021-01-06T06:07:42.187" v="24" actId="1076"/>
          <ac:spMkLst>
            <pc:docMk/>
            <pc:sldMk cId="2493469541" sldId="273"/>
            <ac:spMk id="22" creationId="{F68C5B8E-B17A-4AB5-BBFA-AD0462FEE217}"/>
          </ac:spMkLst>
        </pc:spChg>
        <pc:picChg chg="del">
          <ac:chgData name="Shankaranarayan N" userId="bc15cb946c381a83" providerId="LiveId" clId="{C6D80291-8DC3-49E3-AD6E-305AA02A7BDC}" dt="2021-01-06T06:06:23.394" v="0" actId="478"/>
          <ac:picMkLst>
            <pc:docMk/>
            <pc:sldMk cId="2493469541" sldId="273"/>
            <ac:picMk id="21" creationId="{2EA02763-21A3-49C4-B556-E07AA3310FB6}"/>
          </ac:picMkLst>
        </pc:picChg>
      </pc:sldChg>
      <pc:sldChg chg="addSp delSp modSp mod modTransition delAnim">
        <pc:chgData name="Shankaranarayan N" userId="bc15cb946c381a83" providerId="LiveId" clId="{C6D80291-8DC3-49E3-AD6E-305AA02A7BDC}" dt="2021-01-06T06:11:01.453" v="120"/>
        <pc:sldMkLst>
          <pc:docMk/>
          <pc:sldMk cId="2681409446" sldId="274"/>
        </pc:sldMkLst>
        <pc:spChg chg="mod">
          <ac:chgData name="Shankaranarayan N" userId="bc15cb946c381a83" providerId="LiveId" clId="{C6D80291-8DC3-49E3-AD6E-305AA02A7BDC}" dt="2021-01-06T06:08:50.286" v="89" actId="20577"/>
          <ac:spMkLst>
            <pc:docMk/>
            <pc:sldMk cId="2681409446" sldId="274"/>
            <ac:spMk id="7" creationId="{C5F7CED5-639F-4D05-A189-016309B21D56}"/>
          </ac:spMkLst>
        </pc:spChg>
        <pc:picChg chg="del">
          <ac:chgData name="Shankaranarayan N" userId="bc15cb946c381a83" providerId="LiveId" clId="{C6D80291-8DC3-49E3-AD6E-305AA02A7BDC}" dt="2021-01-06T06:08:56.202" v="90" actId="478"/>
          <ac:picMkLst>
            <pc:docMk/>
            <pc:sldMk cId="2681409446" sldId="274"/>
            <ac:picMk id="6" creationId="{4FA83E5B-2397-4744-917E-BA31724D09B4}"/>
          </ac:picMkLst>
        </pc:picChg>
        <pc:picChg chg="add mod">
          <ac:chgData name="Shankaranarayan N" userId="bc15cb946c381a83" providerId="LiveId" clId="{C6D80291-8DC3-49E3-AD6E-305AA02A7BDC}" dt="2021-01-06T06:09:18.316" v="92" actId="1076"/>
          <ac:picMkLst>
            <pc:docMk/>
            <pc:sldMk cId="2681409446" sldId="274"/>
            <ac:picMk id="10" creationId="{1682AED6-FFBC-42D7-B47E-D38BF0D528AE}"/>
          </ac:picMkLst>
        </pc:picChg>
      </pc:sldChg>
      <pc:sldChg chg="modSp mod modTransition">
        <pc:chgData name="Shankaranarayan N" userId="bc15cb946c381a83" providerId="LiveId" clId="{C6D80291-8DC3-49E3-AD6E-305AA02A7BDC}" dt="2021-01-06T06:11:23.740" v="122" actId="1076"/>
        <pc:sldMkLst>
          <pc:docMk/>
          <pc:sldMk cId="717300197" sldId="276"/>
        </pc:sldMkLst>
        <pc:spChg chg="mod">
          <ac:chgData name="Shankaranarayan N" userId="bc15cb946c381a83" providerId="LiveId" clId="{C6D80291-8DC3-49E3-AD6E-305AA02A7BDC}" dt="2021-01-06T06:11:23.740" v="122" actId="1076"/>
          <ac:spMkLst>
            <pc:docMk/>
            <pc:sldMk cId="717300197" sldId="276"/>
            <ac:spMk id="11" creationId="{4BD8D465-6F9E-48A2-837A-CAB8F83C162C}"/>
          </ac:spMkLst>
        </pc:spChg>
        <pc:picChg chg="mod modCrop">
          <ac:chgData name="Shankaranarayan N" userId="bc15cb946c381a83" providerId="LiveId" clId="{C6D80291-8DC3-49E3-AD6E-305AA02A7BDC}" dt="2021-01-06T06:11:17.220" v="121" actId="732"/>
          <ac:picMkLst>
            <pc:docMk/>
            <pc:sldMk cId="717300197" sldId="276"/>
            <ac:picMk id="10" creationId="{FF905E48-93EF-4DA6-B416-78838590F66F}"/>
          </ac:picMkLst>
        </pc:picChg>
      </pc:sldChg>
      <pc:sldChg chg="addSp modSp mod modTransition">
        <pc:chgData name="Shankaranarayan N" userId="bc15cb946c381a83" providerId="LiveId" clId="{C6D80291-8DC3-49E3-AD6E-305AA02A7BDC}" dt="2021-01-06T06:20:17.820" v="482" actId="1582"/>
        <pc:sldMkLst>
          <pc:docMk/>
          <pc:sldMk cId="782912256" sldId="278"/>
        </pc:sldMkLst>
        <pc:spChg chg="mod">
          <ac:chgData name="Shankaranarayan N" userId="bc15cb946c381a83" providerId="LiveId" clId="{C6D80291-8DC3-49E3-AD6E-305AA02A7BDC}" dt="2021-01-06T06:19:58.680" v="480" actId="1076"/>
          <ac:spMkLst>
            <pc:docMk/>
            <pc:sldMk cId="782912256" sldId="278"/>
            <ac:spMk id="6" creationId="{2BD788D0-38A8-4567-95E6-60C98F5570FF}"/>
          </ac:spMkLst>
        </pc:spChg>
        <pc:picChg chg="mod">
          <ac:chgData name="Shankaranarayan N" userId="bc15cb946c381a83" providerId="LiveId" clId="{C6D80291-8DC3-49E3-AD6E-305AA02A7BDC}" dt="2021-01-06T06:10:03.004" v="99" actId="1076"/>
          <ac:picMkLst>
            <pc:docMk/>
            <pc:sldMk cId="782912256" sldId="278"/>
            <ac:picMk id="7" creationId="{C7A7DD94-B37F-45BC-A442-9BECFBD80AFC}"/>
          </ac:picMkLst>
        </pc:picChg>
        <pc:picChg chg="add mod">
          <ac:chgData name="Shankaranarayan N" userId="bc15cb946c381a83" providerId="LiveId" clId="{C6D80291-8DC3-49E3-AD6E-305AA02A7BDC}" dt="2021-01-06T06:20:17.820" v="482" actId="1582"/>
          <ac:picMkLst>
            <pc:docMk/>
            <pc:sldMk cId="782912256" sldId="278"/>
            <ac:picMk id="8" creationId="{9E941D95-DC5A-43B7-A860-E70A2B203C0E}"/>
          </ac:picMkLst>
        </pc:picChg>
      </pc:sldChg>
      <pc:sldChg chg="del">
        <pc:chgData name="Shankaranarayan N" userId="bc15cb946c381a83" providerId="LiveId" clId="{C6D80291-8DC3-49E3-AD6E-305AA02A7BDC}" dt="2021-01-06T06:10:26.136" v="102" actId="47"/>
        <pc:sldMkLst>
          <pc:docMk/>
          <pc:sldMk cId="2046334080" sldId="279"/>
        </pc:sldMkLst>
      </pc:sldChg>
      <pc:sldChg chg="addSp modSp mod modTransition">
        <pc:chgData name="Shankaranarayan N" userId="bc15cb946c381a83" providerId="LiveId" clId="{C6D80291-8DC3-49E3-AD6E-305AA02A7BDC}" dt="2021-01-08T11:34:33.955" v="1027" actId="20577"/>
        <pc:sldMkLst>
          <pc:docMk/>
          <pc:sldMk cId="1987642418" sldId="281"/>
        </pc:sldMkLst>
        <pc:spChg chg="mod">
          <ac:chgData name="Shankaranarayan N" userId="bc15cb946c381a83" providerId="LiveId" clId="{C6D80291-8DC3-49E3-AD6E-305AA02A7BDC}" dt="2021-01-06T06:10:43.925" v="119" actId="20577"/>
          <ac:spMkLst>
            <pc:docMk/>
            <pc:sldMk cId="1987642418" sldId="281"/>
            <ac:spMk id="2" creationId="{DDB48ACB-4CC9-4B23-9A5C-C7387C7E9A97}"/>
          </ac:spMkLst>
        </pc:spChg>
        <pc:spChg chg="add mod">
          <ac:chgData name="Shankaranarayan N" userId="bc15cb946c381a83" providerId="LiveId" clId="{C6D80291-8DC3-49E3-AD6E-305AA02A7BDC}" dt="2021-01-08T11:34:33.955" v="1027" actId="20577"/>
          <ac:spMkLst>
            <pc:docMk/>
            <pc:sldMk cId="1987642418" sldId="281"/>
            <ac:spMk id="24" creationId="{BE1D0E8E-ACE9-4E87-8F2B-69DCFD1AB13B}"/>
          </ac:spMkLst>
        </pc:spChg>
      </pc:sldChg>
      <pc:sldChg chg="delSp del mod">
        <pc:chgData name="Shankaranarayan N" userId="bc15cb946c381a83" providerId="LiveId" clId="{C6D80291-8DC3-49E3-AD6E-305AA02A7BDC}" dt="2021-01-06T06:09:46.510" v="98" actId="47"/>
        <pc:sldMkLst>
          <pc:docMk/>
          <pc:sldMk cId="2837410960" sldId="282"/>
        </pc:sldMkLst>
        <pc:picChg chg="del">
          <ac:chgData name="Shankaranarayan N" userId="bc15cb946c381a83" providerId="LiveId" clId="{C6D80291-8DC3-49E3-AD6E-305AA02A7BDC}" dt="2021-01-06T06:09:31.215" v="93" actId="21"/>
          <ac:picMkLst>
            <pc:docMk/>
            <pc:sldMk cId="2837410960" sldId="282"/>
            <ac:picMk id="3" creationId="{B235D91E-FD46-43AD-AC65-257B573F883A}"/>
          </ac:picMkLst>
        </pc:picChg>
      </pc:sldChg>
      <pc:sldChg chg="addSp delSp modSp mod ord modTransition delAnim modAnim">
        <pc:chgData name="Shankaranarayan N" userId="bc15cb946c381a83" providerId="LiveId" clId="{C6D80291-8DC3-49E3-AD6E-305AA02A7BDC}" dt="2021-01-08T11:33:36.677" v="925" actId="122"/>
        <pc:sldMkLst>
          <pc:docMk/>
          <pc:sldMk cId="3595536637" sldId="284"/>
        </pc:sldMkLst>
        <pc:spChg chg="del">
          <ac:chgData name="Shankaranarayan N" userId="bc15cb946c381a83" providerId="LiveId" clId="{C6D80291-8DC3-49E3-AD6E-305AA02A7BDC}" dt="2021-01-08T11:31:36.803" v="836" actId="478"/>
          <ac:spMkLst>
            <pc:docMk/>
            <pc:sldMk cId="3595536637" sldId="284"/>
            <ac:spMk id="9" creationId="{D9A79BCF-0D2F-4C03-A014-0D76621BFD2C}"/>
          </ac:spMkLst>
        </pc:spChg>
        <pc:spChg chg="del">
          <ac:chgData name="Shankaranarayan N" userId="bc15cb946c381a83" providerId="LiveId" clId="{C6D80291-8DC3-49E3-AD6E-305AA02A7BDC}" dt="2021-01-08T11:31:39.276" v="837" actId="478"/>
          <ac:spMkLst>
            <pc:docMk/>
            <pc:sldMk cId="3595536637" sldId="284"/>
            <ac:spMk id="10" creationId="{0D8958FC-205B-494F-8D8E-8B56087ACB1F}"/>
          </ac:spMkLst>
        </pc:spChg>
        <pc:spChg chg="add mod">
          <ac:chgData name="Shankaranarayan N" userId="bc15cb946c381a83" providerId="LiveId" clId="{C6D80291-8DC3-49E3-AD6E-305AA02A7BDC}" dt="2021-01-08T11:32:41.638" v="911" actId="1076"/>
          <ac:spMkLst>
            <pc:docMk/>
            <pc:sldMk cId="3595536637" sldId="284"/>
            <ac:spMk id="12" creationId="{240A46E0-975F-4081-8499-962FE78F6532}"/>
          </ac:spMkLst>
        </pc:spChg>
        <pc:spChg chg="add del mod">
          <ac:chgData name="Shankaranarayan N" userId="bc15cb946c381a83" providerId="LiveId" clId="{C6D80291-8DC3-49E3-AD6E-305AA02A7BDC}" dt="2021-01-08T11:32:02.269" v="843"/>
          <ac:spMkLst>
            <pc:docMk/>
            <pc:sldMk cId="3595536637" sldId="284"/>
            <ac:spMk id="13" creationId="{BA66A9B6-175A-4ACF-9E6D-8B5234B10ED7}"/>
          </ac:spMkLst>
        </pc:spChg>
        <pc:spChg chg="add mod">
          <ac:chgData name="Shankaranarayan N" userId="bc15cb946c381a83" providerId="LiveId" clId="{C6D80291-8DC3-49E3-AD6E-305AA02A7BDC}" dt="2021-01-08T11:33:36.677" v="925" actId="122"/>
          <ac:spMkLst>
            <pc:docMk/>
            <pc:sldMk cId="3595536637" sldId="284"/>
            <ac:spMk id="14" creationId="{0042AE32-C36A-4216-A845-8143EEE14610}"/>
          </ac:spMkLst>
        </pc:spChg>
        <pc:picChg chg="add mod">
          <ac:chgData name="Shankaranarayan N" userId="bc15cb946c381a83" providerId="LiveId" clId="{C6D80291-8DC3-49E3-AD6E-305AA02A7BDC}" dt="2021-01-08T11:31:42.930" v="838"/>
          <ac:picMkLst>
            <pc:docMk/>
            <pc:sldMk cId="3595536637" sldId="284"/>
            <ac:picMk id="7" creationId="{0B477856-5CFB-4DB9-A7D2-F0E25A42D289}"/>
          </ac:picMkLst>
        </pc:picChg>
        <pc:picChg chg="del mod">
          <ac:chgData name="Shankaranarayan N" userId="bc15cb946c381a83" providerId="LiveId" clId="{C6D80291-8DC3-49E3-AD6E-305AA02A7BDC}" dt="2021-01-08T11:31:35.236" v="835" actId="478"/>
          <ac:picMkLst>
            <pc:docMk/>
            <pc:sldMk cId="3595536637" sldId="284"/>
            <ac:picMk id="8" creationId="{6FBEF335-E7F2-460F-8E4F-BF0685A296EE}"/>
          </ac:picMkLst>
        </pc:picChg>
        <pc:picChg chg="add mod">
          <ac:chgData name="Shankaranarayan N" userId="bc15cb946c381a83" providerId="LiveId" clId="{C6D80291-8DC3-49E3-AD6E-305AA02A7BDC}" dt="2021-01-08T11:31:48.558" v="840" actId="1076"/>
          <ac:picMkLst>
            <pc:docMk/>
            <pc:sldMk cId="3595536637" sldId="284"/>
            <ac:picMk id="11" creationId="{0AFD8D9A-A766-4572-8BD0-B9C817ED9B14}"/>
          </ac:picMkLst>
        </pc:picChg>
      </pc:sldChg>
      <pc:sldChg chg="new del">
        <pc:chgData name="Shankaranarayan N" userId="bc15cb946c381a83" providerId="LiveId" clId="{C6D80291-8DC3-49E3-AD6E-305AA02A7BDC}" dt="2021-01-06T06:11:34.474" v="127" actId="47"/>
        <pc:sldMkLst>
          <pc:docMk/>
          <pc:sldMk cId="3720313383" sldId="285"/>
        </pc:sldMkLst>
      </pc:sldChg>
      <pc:sldChg chg="addSp delSp modSp add mod modAnim">
        <pc:chgData name="Shankaranarayan N" userId="bc15cb946c381a83" providerId="LiveId" clId="{C6D80291-8DC3-49E3-AD6E-305AA02A7BDC}" dt="2021-01-06T06:17:10.612" v="346"/>
        <pc:sldMkLst>
          <pc:docMk/>
          <pc:sldMk cId="3188758836" sldId="286"/>
        </pc:sldMkLst>
        <pc:spChg chg="add mod">
          <ac:chgData name="Shankaranarayan N" userId="bc15cb946c381a83" providerId="LiveId" clId="{C6D80291-8DC3-49E3-AD6E-305AA02A7BDC}" dt="2021-01-06T06:12:11.611" v="189" actId="20577"/>
          <ac:spMkLst>
            <pc:docMk/>
            <pc:sldMk cId="3188758836" sldId="286"/>
            <ac:spMk id="2" creationId="{A86100BD-70B3-47BF-B618-3AE444DB938F}"/>
          </ac:spMkLst>
        </pc:spChg>
        <pc:spChg chg="add mod">
          <ac:chgData name="Shankaranarayan N" userId="bc15cb946c381a83" providerId="LiveId" clId="{C6D80291-8DC3-49E3-AD6E-305AA02A7BDC}" dt="2021-01-06T06:15:16.418" v="261" actId="113"/>
          <ac:spMkLst>
            <pc:docMk/>
            <pc:sldMk cId="3188758836" sldId="286"/>
            <ac:spMk id="3" creationId="{4754EEBD-8D18-4B63-B670-6BB084BBF3EB}"/>
          </ac:spMkLst>
        </pc:spChg>
        <pc:spChg chg="mod">
          <ac:chgData name="Shankaranarayan N" userId="bc15cb946c381a83" providerId="LiveId" clId="{C6D80291-8DC3-49E3-AD6E-305AA02A7BDC}" dt="2021-01-06T06:11:41.032" v="139" actId="20577"/>
          <ac:spMkLst>
            <pc:docMk/>
            <pc:sldMk cId="3188758836" sldId="286"/>
            <ac:spMk id="5" creationId="{CAA00568-8FB2-4D70-93FB-5B03959C7FBB}"/>
          </ac:spMkLst>
        </pc:spChg>
        <pc:spChg chg="del">
          <ac:chgData name="Shankaranarayan N" userId="bc15cb946c381a83" providerId="LiveId" clId="{C6D80291-8DC3-49E3-AD6E-305AA02A7BDC}" dt="2021-01-06T06:11:36.734" v="128" actId="478"/>
          <ac:spMkLst>
            <pc:docMk/>
            <pc:sldMk cId="3188758836" sldId="286"/>
            <ac:spMk id="6" creationId="{FC5A8E84-AFED-4F99-B2D2-6787605DB294}"/>
          </ac:spMkLst>
        </pc:spChg>
        <pc:spChg chg="add mod">
          <ac:chgData name="Shankaranarayan N" userId="bc15cb946c381a83" providerId="LiveId" clId="{C6D80291-8DC3-49E3-AD6E-305AA02A7BDC}" dt="2021-01-06T06:12:20.512" v="205" actId="20577"/>
          <ac:spMkLst>
            <pc:docMk/>
            <pc:sldMk cId="3188758836" sldId="286"/>
            <ac:spMk id="7" creationId="{8D609153-1D8D-4458-A2C4-CD1A5000FBCB}"/>
          </ac:spMkLst>
        </pc:spChg>
        <pc:spChg chg="add mod">
          <ac:chgData name="Shankaranarayan N" userId="bc15cb946c381a83" providerId="LiveId" clId="{C6D80291-8DC3-49E3-AD6E-305AA02A7BDC}" dt="2021-01-06T06:13:04.759" v="242" actId="20577"/>
          <ac:spMkLst>
            <pc:docMk/>
            <pc:sldMk cId="3188758836" sldId="286"/>
            <ac:spMk id="8" creationId="{C417C28D-2D6B-40C5-8B41-F8AD6F504591}"/>
          </ac:spMkLst>
        </pc:spChg>
        <pc:spChg chg="add mod">
          <ac:chgData name="Shankaranarayan N" userId="bc15cb946c381a83" providerId="LiveId" clId="{C6D80291-8DC3-49E3-AD6E-305AA02A7BDC}" dt="2021-01-06T06:16:27.795" v="339" actId="1076"/>
          <ac:spMkLst>
            <pc:docMk/>
            <pc:sldMk cId="3188758836" sldId="286"/>
            <ac:spMk id="20" creationId="{78BB34D2-EA3B-44FF-83C9-BDE0A106BFBB}"/>
          </ac:spMkLst>
        </pc:spChg>
        <pc:spChg chg="add mod">
          <ac:chgData name="Shankaranarayan N" userId="bc15cb946c381a83" providerId="LiveId" clId="{C6D80291-8DC3-49E3-AD6E-305AA02A7BDC}" dt="2021-01-06T06:16:24.550" v="338" actId="1076"/>
          <ac:spMkLst>
            <pc:docMk/>
            <pc:sldMk cId="3188758836" sldId="286"/>
            <ac:spMk id="21" creationId="{B869E301-A279-4F1B-90CA-3B0CC9ADB9ED}"/>
          </ac:spMkLst>
        </pc:spChg>
        <pc:spChg chg="add mod">
          <ac:chgData name="Shankaranarayan N" userId="bc15cb946c381a83" providerId="LiveId" clId="{C6D80291-8DC3-49E3-AD6E-305AA02A7BDC}" dt="2021-01-06T06:16:07.204" v="322"/>
          <ac:spMkLst>
            <pc:docMk/>
            <pc:sldMk cId="3188758836" sldId="286"/>
            <ac:spMk id="22" creationId="{18941E4B-A5E4-4C07-861B-DC588A78D1C4}"/>
          </ac:spMkLst>
        </pc:spChg>
        <pc:cxnChg chg="add mod">
          <ac:chgData name="Shankaranarayan N" userId="bc15cb946c381a83" providerId="LiveId" clId="{C6D80291-8DC3-49E3-AD6E-305AA02A7BDC}" dt="2021-01-06T06:13:22.056" v="244" actId="1582"/>
          <ac:cxnSpMkLst>
            <pc:docMk/>
            <pc:sldMk cId="3188758836" sldId="286"/>
            <ac:cxnSpMk id="10" creationId="{712885B5-0C7C-4420-A301-70679247163F}"/>
          </ac:cxnSpMkLst>
        </pc:cxnChg>
        <pc:cxnChg chg="add mod">
          <ac:chgData name="Shankaranarayan N" userId="bc15cb946c381a83" providerId="LiveId" clId="{C6D80291-8DC3-49E3-AD6E-305AA02A7BDC}" dt="2021-01-06T06:13:38.040" v="246" actId="1582"/>
          <ac:cxnSpMkLst>
            <pc:docMk/>
            <pc:sldMk cId="3188758836" sldId="286"/>
            <ac:cxnSpMk id="12" creationId="{596D8F6E-E97C-47ED-9F0E-FD7FBE655E2A}"/>
          </ac:cxnSpMkLst>
        </pc:cxnChg>
        <pc:cxnChg chg="add mod">
          <ac:chgData name="Shankaranarayan N" userId="bc15cb946c381a83" providerId="LiveId" clId="{C6D80291-8DC3-49E3-AD6E-305AA02A7BDC}" dt="2021-01-06T06:13:51.412" v="248" actId="1582"/>
          <ac:cxnSpMkLst>
            <pc:docMk/>
            <pc:sldMk cId="3188758836" sldId="286"/>
            <ac:cxnSpMk id="14" creationId="{19AA80E3-A987-4579-9198-E3B1AA0E91F3}"/>
          </ac:cxnSpMkLst>
        </pc:cxnChg>
        <pc:cxnChg chg="add del">
          <ac:chgData name="Shankaranarayan N" userId="bc15cb946c381a83" providerId="LiveId" clId="{C6D80291-8DC3-49E3-AD6E-305AA02A7BDC}" dt="2021-01-06T06:14:02.586" v="250" actId="478"/>
          <ac:cxnSpMkLst>
            <pc:docMk/>
            <pc:sldMk cId="3188758836" sldId="286"/>
            <ac:cxnSpMk id="16" creationId="{6A080936-2E39-4930-87B7-34F49E15B489}"/>
          </ac:cxnSpMkLst>
        </pc:cxnChg>
        <pc:cxnChg chg="add mod">
          <ac:chgData name="Shankaranarayan N" userId="bc15cb946c381a83" providerId="LiveId" clId="{C6D80291-8DC3-49E3-AD6E-305AA02A7BDC}" dt="2021-01-06T06:14:18.908" v="252" actId="1582"/>
          <ac:cxnSpMkLst>
            <pc:docMk/>
            <pc:sldMk cId="3188758836" sldId="286"/>
            <ac:cxnSpMk id="18" creationId="{B7FE270E-21BA-4496-A1FB-0BD3CD1BFFDF}"/>
          </ac:cxnSpMkLst>
        </pc:cxnChg>
      </pc:sldChg>
      <pc:sldChg chg="addSp delSp modSp add mod modAnim">
        <pc:chgData name="Shankaranarayan N" userId="bc15cb946c381a83" providerId="LiveId" clId="{C6D80291-8DC3-49E3-AD6E-305AA02A7BDC}" dt="2021-01-08T11:30:08.570" v="828" actId="1582"/>
        <pc:sldMkLst>
          <pc:docMk/>
          <pc:sldMk cId="284398232" sldId="287"/>
        </pc:sldMkLst>
        <pc:spChg chg="mod">
          <ac:chgData name="Shankaranarayan N" userId="bc15cb946c381a83" providerId="LiveId" clId="{C6D80291-8DC3-49E3-AD6E-305AA02A7BDC}" dt="2021-01-08T11:10:19.706" v="513" actId="20577"/>
          <ac:spMkLst>
            <pc:docMk/>
            <pc:sldMk cId="284398232" sldId="287"/>
            <ac:spMk id="5" creationId="{CAA00568-8FB2-4D70-93FB-5B03959C7FBB}"/>
          </ac:spMkLst>
        </pc:spChg>
        <pc:spChg chg="del">
          <ac:chgData name="Shankaranarayan N" userId="bc15cb946c381a83" providerId="LiveId" clId="{C6D80291-8DC3-49E3-AD6E-305AA02A7BDC}" dt="2021-01-08T11:07:32.562" v="485" actId="478"/>
          <ac:spMkLst>
            <pc:docMk/>
            <pc:sldMk cId="284398232" sldId="287"/>
            <ac:spMk id="6" creationId="{2BD788D0-38A8-4567-95E6-60C98F5570FF}"/>
          </ac:spMkLst>
        </pc:spChg>
        <pc:spChg chg="add del mod">
          <ac:chgData name="Shankaranarayan N" userId="bc15cb946c381a83" providerId="LiveId" clId="{C6D80291-8DC3-49E3-AD6E-305AA02A7BDC}" dt="2021-01-08T11:19:11.200" v="635"/>
          <ac:spMkLst>
            <pc:docMk/>
            <pc:sldMk cId="284398232" sldId="287"/>
            <ac:spMk id="13" creationId="{046C27C4-7C0E-45C4-A750-FD527FDC05CC}"/>
          </ac:spMkLst>
        </pc:spChg>
        <pc:spChg chg="add mod">
          <ac:chgData name="Shankaranarayan N" userId="bc15cb946c381a83" providerId="LiveId" clId="{C6D80291-8DC3-49E3-AD6E-305AA02A7BDC}" dt="2021-01-08T11:27:21.461" v="754" actId="1076"/>
          <ac:spMkLst>
            <pc:docMk/>
            <pc:sldMk cId="284398232" sldId="287"/>
            <ac:spMk id="14" creationId="{C7F887CB-623C-44DF-B4D6-3C48FFB9331C}"/>
          </ac:spMkLst>
        </pc:spChg>
        <pc:spChg chg="add mod">
          <ac:chgData name="Shankaranarayan N" userId="bc15cb946c381a83" providerId="LiveId" clId="{C6D80291-8DC3-49E3-AD6E-305AA02A7BDC}" dt="2021-01-08T11:27:16.998" v="753" actId="1076"/>
          <ac:spMkLst>
            <pc:docMk/>
            <pc:sldMk cId="284398232" sldId="287"/>
            <ac:spMk id="16" creationId="{9E9B51D9-4DEB-42C5-8D06-C2C37346FCE6}"/>
          </ac:spMkLst>
        </pc:spChg>
        <pc:spChg chg="add del mod">
          <ac:chgData name="Shankaranarayan N" userId="bc15cb946c381a83" providerId="LiveId" clId="{C6D80291-8DC3-49E3-AD6E-305AA02A7BDC}" dt="2021-01-08T11:29:56.168" v="826" actId="478"/>
          <ac:spMkLst>
            <pc:docMk/>
            <pc:sldMk cId="284398232" sldId="287"/>
            <ac:spMk id="18" creationId="{FB944AD2-3C6D-45F4-9EBD-D4947DD2082C}"/>
          </ac:spMkLst>
        </pc:spChg>
        <pc:picChg chg="add mod">
          <ac:chgData name="Shankaranarayan N" userId="bc15cb946c381a83" providerId="LiveId" clId="{C6D80291-8DC3-49E3-AD6E-305AA02A7BDC}" dt="2021-01-08T11:26:33.267" v="736" actId="1076"/>
          <ac:picMkLst>
            <pc:docMk/>
            <pc:sldMk cId="284398232" sldId="287"/>
            <ac:picMk id="3" creationId="{C8CBBE9A-FD1E-4952-8C2F-9CBA9F6EDB0D}"/>
          </ac:picMkLst>
        </pc:picChg>
        <pc:picChg chg="del">
          <ac:chgData name="Shankaranarayan N" userId="bc15cb946c381a83" providerId="LiveId" clId="{C6D80291-8DC3-49E3-AD6E-305AA02A7BDC}" dt="2021-01-08T11:07:34.429" v="486" actId="478"/>
          <ac:picMkLst>
            <pc:docMk/>
            <pc:sldMk cId="284398232" sldId="287"/>
            <ac:picMk id="7" creationId="{C7A7DD94-B37F-45BC-A442-9BECFBD80AFC}"/>
          </ac:picMkLst>
        </pc:picChg>
        <pc:picChg chg="del">
          <ac:chgData name="Shankaranarayan N" userId="bc15cb946c381a83" providerId="LiveId" clId="{C6D80291-8DC3-49E3-AD6E-305AA02A7BDC}" dt="2021-01-08T11:07:30.564" v="484" actId="478"/>
          <ac:picMkLst>
            <pc:docMk/>
            <pc:sldMk cId="284398232" sldId="287"/>
            <ac:picMk id="8" creationId="{9E941D95-DC5A-43B7-A860-E70A2B203C0E}"/>
          </ac:picMkLst>
        </pc:picChg>
        <pc:picChg chg="add mod">
          <ac:chgData name="Shankaranarayan N" userId="bc15cb946c381a83" providerId="LiveId" clId="{C6D80291-8DC3-49E3-AD6E-305AA02A7BDC}" dt="2021-01-08T11:26:32.750" v="734" actId="1076"/>
          <ac:picMkLst>
            <pc:docMk/>
            <pc:sldMk cId="284398232" sldId="287"/>
            <ac:picMk id="10" creationId="{A3396775-CE48-484C-8BBA-7B7A9C2CBB36}"/>
          </ac:picMkLst>
        </pc:picChg>
        <pc:picChg chg="add mod">
          <ac:chgData name="Shankaranarayan N" userId="bc15cb946c381a83" providerId="LiveId" clId="{C6D80291-8DC3-49E3-AD6E-305AA02A7BDC}" dt="2021-01-08T11:26:32.997" v="735" actId="1076"/>
          <ac:picMkLst>
            <pc:docMk/>
            <pc:sldMk cId="284398232" sldId="287"/>
            <ac:picMk id="12" creationId="{5E360464-AA5F-4EE3-8778-FC456920D46B}"/>
          </ac:picMkLst>
        </pc:picChg>
        <pc:picChg chg="add mod">
          <ac:chgData name="Shankaranarayan N" userId="bc15cb946c381a83" providerId="LiveId" clId="{C6D80291-8DC3-49E3-AD6E-305AA02A7BDC}" dt="2021-01-08T11:30:08.570" v="828" actId="1582"/>
          <ac:picMkLst>
            <pc:docMk/>
            <pc:sldMk cId="284398232" sldId="287"/>
            <ac:picMk id="15" creationId="{1D142B44-9121-4C94-A7AB-953B08F0E44F}"/>
          </ac:picMkLst>
        </pc:picChg>
      </pc:sldChg>
      <pc:sldChg chg="add del">
        <pc:chgData name="Shankaranarayan N" userId="bc15cb946c381a83" providerId="LiveId" clId="{C6D80291-8DC3-49E3-AD6E-305AA02A7BDC}" dt="2021-01-06T06:12:06.429" v="171"/>
        <pc:sldMkLst>
          <pc:docMk/>
          <pc:sldMk cId="2428131627" sldId="287"/>
        </pc:sldMkLst>
      </pc:sldChg>
      <pc:sldChg chg="addSp delSp modSp add mod modAnim">
        <pc:chgData name="Shankaranarayan N" userId="bc15cb946c381a83" providerId="LiveId" clId="{C6D80291-8DC3-49E3-AD6E-305AA02A7BDC}" dt="2021-01-08T11:31:06.775" v="834" actId="1582"/>
        <pc:sldMkLst>
          <pc:docMk/>
          <pc:sldMk cId="3094392928" sldId="288"/>
        </pc:sldMkLst>
        <pc:spChg chg="mod">
          <ac:chgData name="Shankaranarayan N" userId="bc15cb946c381a83" providerId="LiveId" clId="{C6D80291-8DC3-49E3-AD6E-305AA02A7BDC}" dt="2021-01-08T11:12:41.268" v="524" actId="20577"/>
          <ac:spMkLst>
            <pc:docMk/>
            <pc:sldMk cId="3094392928" sldId="288"/>
            <ac:spMk id="5" creationId="{CAA00568-8FB2-4D70-93FB-5B03959C7FBB}"/>
          </ac:spMkLst>
        </pc:spChg>
        <pc:spChg chg="add mod">
          <ac:chgData name="Shankaranarayan N" userId="bc15cb946c381a83" providerId="LiveId" clId="{C6D80291-8DC3-49E3-AD6E-305AA02A7BDC}" dt="2021-01-08T11:26:51.639" v="742" actId="1076"/>
          <ac:spMkLst>
            <pc:docMk/>
            <pc:sldMk cId="3094392928" sldId="288"/>
            <ac:spMk id="17" creationId="{407E7BAB-B1A0-4651-8F6A-6F0DDEEF94BF}"/>
          </ac:spMkLst>
        </pc:spChg>
        <pc:spChg chg="add mod">
          <ac:chgData name="Shankaranarayan N" userId="bc15cb946c381a83" providerId="LiveId" clId="{C6D80291-8DC3-49E3-AD6E-305AA02A7BDC}" dt="2021-01-08T11:27:49.812" v="783" actId="20577"/>
          <ac:spMkLst>
            <pc:docMk/>
            <pc:sldMk cId="3094392928" sldId="288"/>
            <ac:spMk id="18" creationId="{5625E526-6B81-48A9-8F18-0596519E0E2E}"/>
          </ac:spMkLst>
        </pc:spChg>
        <pc:spChg chg="add del mod">
          <ac:chgData name="Shankaranarayan N" userId="bc15cb946c381a83" providerId="LiveId" clId="{C6D80291-8DC3-49E3-AD6E-305AA02A7BDC}" dt="2021-01-08T11:28:15.480" v="790"/>
          <ac:spMkLst>
            <pc:docMk/>
            <pc:sldMk cId="3094392928" sldId="288"/>
            <ac:spMk id="19" creationId="{6703E356-AA23-4B1B-84FB-054285E2DF4E}"/>
          </ac:spMkLst>
        </pc:spChg>
        <pc:picChg chg="del">
          <ac:chgData name="Shankaranarayan N" userId="bc15cb946c381a83" providerId="LiveId" clId="{C6D80291-8DC3-49E3-AD6E-305AA02A7BDC}" dt="2021-01-08T11:08:50.595" v="497" actId="478"/>
          <ac:picMkLst>
            <pc:docMk/>
            <pc:sldMk cId="3094392928" sldId="288"/>
            <ac:picMk id="3" creationId="{C8CBBE9A-FD1E-4952-8C2F-9CBA9F6EDB0D}"/>
          </ac:picMkLst>
        </pc:picChg>
        <pc:picChg chg="add del mod">
          <ac:chgData name="Shankaranarayan N" userId="bc15cb946c381a83" providerId="LiveId" clId="{C6D80291-8DC3-49E3-AD6E-305AA02A7BDC}" dt="2021-01-08T11:10:36.535" v="514" actId="478"/>
          <ac:picMkLst>
            <pc:docMk/>
            <pc:sldMk cId="3094392928" sldId="288"/>
            <ac:picMk id="6" creationId="{01275F55-1CB5-4DA5-8BEF-212444E7F427}"/>
          </ac:picMkLst>
        </pc:picChg>
        <pc:picChg chg="add del mod">
          <ac:chgData name="Shankaranarayan N" userId="bc15cb946c381a83" providerId="LiveId" clId="{C6D80291-8DC3-49E3-AD6E-305AA02A7BDC}" dt="2021-01-08T11:10:39.691" v="515" actId="478"/>
          <ac:picMkLst>
            <pc:docMk/>
            <pc:sldMk cId="3094392928" sldId="288"/>
            <ac:picMk id="8" creationId="{69DDF4B5-00C2-48C2-A44C-39B4B96B012E}"/>
          </ac:picMkLst>
        </pc:picChg>
        <pc:picChg chg="del">
          <ac:chgData name="Shankaranarayan N" userId="bc15cb946c381a83" providerId="LiveId" clId="{C6D80291-8DC3-49E3-AD6E-305AA02A7BDC}" dt="2021-01-08T11:08:53.663" v="498" actId="478"/>
          <ac:picMkLst>
            <pc:docMk/>
            <pc:sldMk cId="3094392928" sldId="288"/>
            <ac:picMk id="10" creationId="{A3396775-CE48-484C-8BBA-7B7A9C2CBB36}"/>
          </ac:picMkLst>
        </pc:picChg>
        <pc:picChg chg="add del mod">
          <ac:chgData name="Shankaranarayan N" userId="bc15cb946c381a83" providerId="LiveId" clId="{C6D80291-8DC3-49E3-AD6E-305AA02A7BDC}" dt="2021-01-08T11:10:41.780" v="516" actId="478"/>
          <ac:picMkLst>
            <pc:docMk/>
            <pc:sldMk cId="3094392928" sldId="288"/>
            <ac:picMk id="11" creationId="{DFCEB7A7-1951-42E2-BE51-BE3A57A08656}"/>
          </ac:picMkLst>
        </pc:picChg>
        <pc:picChg chg="del">
          <ac:chgData name="Shankaranarayan N" userId="bc15cb946c381a83" providerId="LiveId" clId="{C6D80291-8DC3-49E3-AD6E-305AA02A7BDC}" dt="2021-01-08T11:08:55.324" v="499" actId="478"/>
          <ac:picMkLst>
            <pc:docMk/>
            <pc:sldMk cId="3094392928" sldId="288"/>
            <ac:picMk id="12" creationId="{5E360464-AA5F-4EE3-8778-FC456920D46B}"/>
          </ac:picMkLst>
        </pc:picChg>
        <pc:picChg chg="add del mod">
          <ac:chgData name="Shankaranarayan N" userId="bc15cb946c381a83" providerId="LiveId" clId="{C6D80291-8DC3-49E3-AD6E-305AA02A7BDC}" dt="2021-01-08T11:30:38.757" v="830" actId="478"/>
          <ac:picMkLst>
            <pc:docMk/>
            <pc:sldMk cId="3094392928" sldId="288"/>
            <ac:picMk id="14" creationId="{F0404038-FD0D-4290-8BEE-4FE19E0DD99F}"/>
          </ac:picMkLst>
        </pc:picChg>
        <pc:picChg chg="add del mod">
          <ac:chgData name="Shankaranarayan N" userId="bc15cb946c381a83" providerId="LiveId" clId="{C6D80291-8DC3-49E3-AD6E-305AA02A7BDC}" dt="2021-01-08T11:26:42.856" v="740" actId="478"/>
          <ac:picMkLst>
            <pc:docMk/>
            <pc:sldMk cId="3094392928" sldId="288"/>
            <ac:picMk id="16" creationId="{0E97FC63-D9E3-4C1D-B818-D01BB88ACB8C}"/>
          </ac:picMkLst>
        </pc:picChg>
        <pc:picChg chg="add mod">
          <ac:chgData name="Shankaranarayan N" userId="bc15cb946c381a83" providerId="LiveId" clId="{C6D80291-8DC3-49E3-AD6E-305AA02A7BDC}" dt="2021-01-08T11:31:06.775" v="834" actId="1582"/>
          <ac:picMkLst>
            <pc:docMk/>
            <pc:sldMk cId="3094392928" sldId="288"/>
            <ac:picMk id="21" creationId="{3FF8A988-DC7A-429C-99CC-BE6A01EE1DDC}"/>
          </ac:picMkLst>
        </pc:picChg>
      </pc:sldChg>
      <pc:sldChg chg="addSp delSp modSp add mod ord modAnim">
        <pc:chgData name="Shankaranarayan N" userId="bc15cb946c381a83" providerId="LiveId" clId="{C6D80291-8DC3-49E3-AD6E-305AA02A7BDC}" dt="2021-01-08T11:56:53.197" v="1042" actId="1076"/>
        <pc:sldMkLst>
          <pc:docMk/>
          <pc:sldMk cId="784632915" sldId="289"/>
        </pc:sldMkLst>
        <pc:spChg chg="add mod">
          <ac:chgData name="Shankaranarayan N" userId="bc15cb946c381a83" providerId="LiveId" clId="{C6D80291-8DC3-49E3-AD6E-305AA02A7BDC}" dt="2021-01-08T11:28:56.893" v="806"/>
          <ac:spMkLst>
            <pc:docMk/>
            <pc:sldMk cId="784632915" sldId="289"/>
            <ac:spMk id="9" creationId="{681D8B53-DEB3-47FF-932D-8F22A32C9D6E}"/>
          </ac:spMkLst>
        </pc:spChg>
        <pc:spChg chg="add mod">
          <ac:chgData name="Shankaranarayan N" userId="bc15cb946c381a83" providerId="LiveId" clId="{C6D80291-8DC3-49E3-AD6E-305AA02A7BDC}" dt="2021-01-08T11:29:17.223" v="820" actId="20577"/>
          <ac:spMkLst>
            <pc:docMk/>
            <pc:sldMk cId="784632915" sldId="289"/>
            <ac:spMk id="11" creationId="{32BCAD68-AF8E-4C62-923D-447AB4B64679}"/>
          </ac:spMkLst>
        </pc:spChg>
        <pc:picChg chg="del mod">
          <ac:chgData name="Shankaranarayan N" userId="bc15cb946c381a83" providerId="LiveId" clId="{C6D80291-8DC3-49E3-AD6E-305AA02A7BDC}" dt="2021-01-08T11:56:34.954" v="1032" actId="478"/>
          <ac:picMkLst>
            <pc:docMk/>
            <pc:sldMk cId="784632915" sldId="289"/>
            <ac:picMk id="3" creationId="{C8CBBE9A-FD1E-4952-8C2F-9CBA9F6EDB0D}"/>
          </ac:picMkLst>
        </pc:picChg>
        <pc:picChg chg="add mod">
          <ac:chgData name="Shankaranarayan N" userId="bc15cb946c381a83" providerId="LiveId" clId="{C6D80291-8DC3-49E3-AD6E-305AA02A7BDC}" dt="2021-01-08T11:56:53.197" v="1042" actId="1076"/>
          <ac:picMkLst>
            <pc:docMk/>
            <pc:sldMk cId="784632915" sldId="289"/>
            <ac:picMk id="6" creationId="{EB72DA6B-A86F-4142-B813-9FFAE9F5674E}"/>
          </ac:picMkLst>
        </pc:picChg>
        <pc:picChg chg="add del mod">
          <ac:chgData name="Shankaranarayan N" userId="bc15cb946c381a83" providerId="LiveId" clId="{C6D80291-8DC3-49E3-AD6E-305AA02A7BDC}" dt="2021-01-08T11:28:11.549" v="787"/>
          <ac:picMkLst>
            <pc:docMk/>
            <pc:sldMk cId="784632915" sldId="289"/>
            <ac:picMk id="7" creationId="{2D635683-3472-4B45-8BA7-29D8E1812819}"/>
          </ac:picMkLst>
        </pc:picChg>
        <pc:picChg chg="add mod">
          <ac:chgData name="Shankaranarayan N" userId="bc15cb946c381a83" providerId="LiveId" clId="{C6D80291-8DC3-49E3-AD6E-305AA02A7BDC}" dt="2021-01-08T11:28:25.001" v="795" actId="1076"/>
          <ac:picMkLst>
            <pc:docMk/>
            <pc:sldMk cId="784632915" sldId="289"/>
            <ac:picMk id="8" creationId="{299BAE2B-0705-4C39-B39C-CE797F1A41FF}"/>
          </ac:picMkLst>
        </pc:picChg>
        <pc:picChg chg="del mod">
          <ac:chgData name="Shankaranarayan N" userId="bc15cb946c381a83" providerId="LiveId" clId="{C6D80291-8DC3-49E3-AD6E-305AA02A7BDC}" dt="2021-01-08T11:56:35.757" v="1034" actId="478"/>
          <ac:picMkLst>
            <pc:docMk/>
            <pc:sldMk cId="784632915" sldId="289"/>
            <ac:picMk id="10" creationId="{A3396775-CE48-484C-8BBA-7B7A9C2CBB36}"/>
          </ac:picMkLst>
        </pc:picChg>
        <pc:picChg chg="del mod">
          <ac:chgData name="Shankaranarayan N" userId="bc15cb946c381a83" providerId="LiveId" clId="{C6D80291-8DC3-49E3-AD6E-305AA02A7BDC}" dt="2021-01-08T11:56:35.355" v="1033" actId="478"/>
          <ac:picMkLst>
            <pc:docMk/>
            <pc:sldMk cId="784632915" sldId="289"/>
            <ac:picMk id="12" creationId="{5E360464-AA5F-4EE3-8778-FC456920D46B}"/>
          </ac:picMkLst>
        </pc:picChg>
        <pc:picChg chg="add mod">
          <ac:chgData name="Shankaranarayan N" userId="bc15cb946c381a83" providerId="LiveId" clId="{C6D80291-8DC3-49E3-AD6E-305AA02A7BDC}" dt="2021-01-08T11:56:47.601" v="1040" actId="1076"/>
          <ac:picMkLst>
            <pc:docMk/>
            <pc:sldMk cId="784632915" sldId="289"/>
            <ac:picMk id="14" creationId="{623A5796-E102-4543-91AF-E91C5EF76C47}"/>
          </ac:picMkLst>
        </pc:picChg>
        <pc:picChg chg="add mod">
          <ac:chgData name="Shankaranarayan N" userId="bc15cb946c381a83" providerId="LiveId" clId="{C6D80291-8DC3-49E3-AD6E-305AA02A7BDC}" dt="2021-01-08T11:56:39.865" v="1037" actId="1076"/>
          <ac:picMkLst>
            <pc:docMk/>
            <pc:sldMk cId="784632915" sldId="289"/>
            <ac:picMk id="16" creationId="{9513B64B-428A-4EE2-9C7A-0CA29DD3721D}"/>
          </ac:picMkLst>
        </pc:picChg>
      </pc:sldChg>
      <pc:sldChg chg="addSp delSp modSp add del mod">
        <pc:chgData name="Shankaranarayan N" userId="bc15cb946c381a83" providerId="LiveId" clId="{C6D80291-8DC3-49E3-AD6E-305AA02A7BDC}" dt="2021-01-08T11:30:14.920" v="829" actId="47"/>
        <pc:sldMkLst>
          <pc:docMk/>
          <pc:sldMk cId="786875511" sldId="290"/>
        </pc:sldMkLst>
        <pc:picChg chg="del">
          <ac:chgData name="Shankaranarayan N" userId="bc15cb946c381a83" providerId="LiveId" clId="{C6D80291-8DC3-49E3-AD6E-305AA02A7BDC}" dt="2021-01-08T11:13:11.095" v="529" actId="478"/>
          <ac:picMkLst>
            <pc:docMk/>
            <pc:sldMk cId="786875511" sldId="290"/>
            <ac:picMk id="3" creationId="{C8CBBE9A-FD1E-4952-8C2F-9CBA9F6EDB0D}"/>
          </ac:picMkLst>
        </pc:picChg>
        <pc:picChg chg="add del mod">
          <ac:chgData name="Shankaranarayan N" userId="bc15cb946c381a83" providerId="LiveId" clId="{C6D80291-8DC3-49E3-AD6E-305AA02A7BDC}" dt="2021-01-08T11:28:19.190" v="791" actId="21"/>
          <ac:picMkLst>
            <pc:docMk/>
            <pc:sldMk cId="786875511" sldId="290"/>
            <ac:picMk id="6" creationId="{722BDB68-DE89-4AA2-B94C-5883642142E9}"/>
          </ac:picMkLst>
        </pc:picChg>
        <pc:picChg chg="add del mod">
          <ac:chgData name="Shankaranarayan N" userId="bc15cb946c381a83" providerId="LiveId" clId="{C6D80291-8DC3-49E3-AD6E-305AA02A7BDC}" dt="2021-01-08T11:18:26.677" v="578" actId="478"/>
          <ac:picMkLst>
            <pc:docMk/>
            <pc:sldMk cId="786875511" sldId="290"/>
            <ac:picMk id="9" creationId="{8BFDA3A0-B42D-41D7-81EF-4E918F7F0456}"/>
          </ac:picMkLst>
        </pc:picChg>
        <pc:picChg chg="del">
          <ac:chgData name="Shankaranarayan N" userId="bc15cb946c381a83" providerId="LiveId" clId="{C6D80291-8DC3-49E3-AD6E-305AA02A7BDC}" dt="2021-01-08T11:13:14.073" v="530" actId="478"/>
          <ac:picMkLst>
            <pc:docMk/>
            <pc:sldMk cId="786875511" sldId="290"/>
            <ac:picMk id="10" creationId="{A3396775-CE48-484C-8BBA-7B7A9C2CBB36}"/>
          </ac:picMkLst>
        </pc:picChg>
        <pc:picChg chg="del">
          <ac:chgData name="Shankaranarayan N" userId="bc15cb946c381a83" providerId="LiveId" clId="{C6D80291-8DC3-49E3-AD6E-305AA02A7BDC}" dt="2021-01-08T11:13:15.839" v="531" actId="478"/>
          <ac:picMkLst>
            <pc:docMk/>
            <pc:sldMk cId="786875511" sldId="290"/>
            <ac:picMk id="12" creationId="{5E360464-AA5F-4EE3-8778-FC456920D46B}"/>
          </ac:picMkLst>
        </pc:picChg>
      </pc:sldChg>
    </pc:docChg>
  </pc:docChgLst>
  <pc:docChgLst>
    <pc:chgData name="Shankaranarayan N" userId="bc15cb946c381a83" providerId="LiveId" clId="{0452D0D4-2421-4703-92DC-BF37C9FDDCF5}"/>
    <pc:docChg chg="addSld modSld">
      <pc:chgData name="Shankaranarayan N" userId="bc15cb946c381a83" providerId="LiveId" clId="{0452D0D4-2421-4703-92DC-BF37C9FDDCF5}" dt="2021-01-04T16:27:26.630" v="3" actId="680"/>
      <pc:docMkLst>
        <pc:docMk/>
      </pc:docMkLst>
      <pc:sldChg chg="modSp mod">
        <pc:chgData name="Shankaranarayan N" userId="bc15cb946c381a83" providerId="LiveId" clId="{0452D0D4-2421-4703-92DC-BF37C9FDDCF5}" dt="2021-01-04T16:02:10.865" v="2" actId="2711"/>
        <pc:sldMkLst>
          <pc:docMk/>
          <pc:sldMk cId="814101911" sldId="262"/>
        </pc:sldMkLst>
        <pc:spChg chg="mod">
          <ac:chgData name="Shankaranarayan N" userId="bc15cb946c381a83" providerId="LiveId" clId="{0452D0D4-2421-4703-92DC-BF37C9FDDCF5}" dt="2021-01-04T16:02:10.865" v="2" actId="2711"/>
          <ac:spMkLst>
            <pc:docMk/>
            <pc:sldMk cId="814101911" sldId="262"/>
            <ac:spMk id="2" creationId="{74080833-6B30-404E-B0FA-39D7DC4B1616}"/>
          </ac:spMkLst>
        </pc:spChg>
      </pc:sldChg>
      <pc:sldChg chg="new">
        <pc:chgData name="Shankaranarayan N" userId="bc15cb946c381a83" providerId="LiveId" clId="{0452D0D4-2421-4703-92DC-BF37C9FDDCF5}" dt="2021-01-04T16:01:59.023" v="0" actId="680"/>
        <pc:sldMkLst>
          <pc:docMk/>
          <pc:sldMk cId="2012347611" sldId="263"/>
        </pc:sldMkLst>
      </pc:sldChg>
      <pc:sldChg chg="new">
        <pc:chgData name="Shankaranarayan N" userId="bc15cb946c381a83" providerId="LiveId" clId="{0452D0D4-2421-4703-92DC-BF37C9FDDCF5}" dt="2021-01-04T16:27:26.630" v="3" actId="680"/>
        <pc:sldMkLst>
          <pc:docMk/>
          <pc:sldMk cId="3446601285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25C43-171B-478E-9D46-D696C72B39F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BD82-AF4E-4707-B03C-247CFC121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273044-4E98-4B34-B63C-0FB576C9C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BC56212-5E69-4D87-9A00-1F363DE6F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179CA6-A2C3-4E00-B45A-6DDC49CB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234B32-8CE7-4234-8125-46C8BB44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545ABD-2F3E-4B0E-B02D-CBCEFB8D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15677F-D465-433D-B1AE-56A679B4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34C8A2-4501-4591-99A4-2CEC3D498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D39E55-F5F8-4412-8D12-7054E9B8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A2F8FF-81A3-40A1-BB54-D43F3564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EFCE8B-15F0-4F35-B353-F2C3A40F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1EFF50B-F800-4235-B297-50164175F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847ECFF-8F94-4DF3-A405-2A7861AC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6F2806-25C5-43A5-A372-A9D03D68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795616-C4EB-4AF9-AAF1-23548FDB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9D8ACB-22B7-4E73-ACD3-4DC745E8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5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C8A02E-69FE-4BB2-910F-514BC3CE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3198B1-87D9-4C65-A4FE-361A4E2B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310F13-450F-4F59-B3A7-50083312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227283-1CD8-4A6E-8745-3C04B9FA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D4CD1D-90FC-4E39-A2C6-F018DADF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3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3A86FE-6804-4ED1-93F9-78B9DEAD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11A41D-27DD-4C84-8D9C-F7DB18F4A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036C93-5BF9-48D1-850E-54BC90F5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A0BDF-B79A-443A-A704-DB010080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FC950C-9075-4D5A-84F9-F12D1D34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4CA59-E352-49AD-8597-C9BFDE2B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246B2B-5BCA-49D1-8BB8-F0B5AFE8C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CFFF49-B646-487D-B8D3-CD5C53628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F1FCB71-3294-4396-B6C6-A666BBD2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330627-D325-4397-98F2-1B4AD6DB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DCEC9B-AC11-403D-B04B-62C9B3EA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9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D8804-E210-4A91-A24D-C8E7CE2C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AB5C3F-4DE9-4324-A00B-DA61EF401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FB4887-9F15-484B-A7F8-CEAC2522A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1441708-A6E7-4198-B4B2-192FC7F91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141A40-A736-468B-80A7-E6337FE55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D60BEAB-74A0-4F4A-9FCC-415E9260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99A991-9D3E-4776-8AD1-87962E0E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B3E8F9C-2581-41EF-AEA0-408BD894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1192E0-CEAB-4D0D-9995-05E3FA79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6D4022-B802-4BD8-A694-07441E64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54946C-C6DD-421C-AD04-C51910E9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5EF73D-8DCB-413A-9093-164A9EF9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650C884-8E6E-4B7E-9E49-98A54FA4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73C65CA-D963-4157-8BCF-323DF5D9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0C06EA-879E-4F77-B82D-2B6F5128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D40A2-A3C9-4654-B60E-7CF86079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C5B022-0A6D-4431-B57D-9D79DBBE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51D20D-9A65-4496-A645-2431D14A3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48C5E8-5418-4F7E-ABD3-3546D972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F01EDD-85A4-4DF6-87E5-CF1B3095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382274-FF4C-47C0-A394-35BE9418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1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47648-A4CD-4AB7-87EB-940A2B8D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351465-62A8-4185-BE34-7C2F1CC37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573EC1B-7A9A-4B88-A828-BDE8FAC4F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75EA18-FB1B-4179-9B09-9503AD9D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18ED8B-5879-4D4B-B4F0-26534474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09EFEF-BB91-4C4C-952F-6111362D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264EF90-1433-4403-901A-1E90B9C7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622BA5-F3C8-43EF-96E4-1B2B8B1C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522970-80D1-4517-A413-C9F6039A0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6EAA-3B31-4B4F-A9B0-33F06069778B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AE87FC-6F3A-4598-83F8-622EF293F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183878-8E6A-46FD-B7C9-EEFAC9A31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FC44B-E6F7-4658-9F39-C763C8017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8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42" y="1519811"/>
            <a:ext cx="8180961" cy="2704847"/>
          </a:xfrm>
          <a:noFill/>
        </p:spPr>
        <p:txBody>
          <a:bodyPr anchor="ctr">
            <a:noAutofit/>
          </a:bodyPr>
          <a:lstStyle/>
          <a:p>
            <a:pPr algn="l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  <a:t>PNEUMONIA/COVID19 </a:t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  <a:t>DETECTION USING </a:t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  <a:t>CONVOLUTIONAL NEURAL</a:t>
            </a:r>
            <a:b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cs typeface="Arial" panose="020B0604020202020204" pitchFamily="34" charset="0"/>
              </a:rPr>
              <a:t>NETWORKS</a:t>
            </a:r>
            <a:endParaRPr lang="en-US" sz="44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97485" y="6083473"/>
            <a:ext cx="14762204" cy="640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49CC1D-E868-4B00-89A9-E20F71AE0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76" y="812327"/>
            <a:ext cx="4300371" cy="43235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B6D8B94-BCDF-44A4-BF4E-A11A65C9EFEA}"/>
              </a:ext>
            </a:extLst>
          </p:cNvPr>
          <p:cNvSpPr/>
          <p:nvPr/>
        </p:nvSpPr>
        <p:spPr>
          <a:xfrm>
            <a:off x="6937898" y="342608"/>
            <a:ext cx="45719" cy="5651770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E7EAA9-A145-421A-AA0C-B40C06C080FB}"/>
              </a:ext>
            </a:extLst>
          </p:cNvPr>
          <p:cNvSpPr txBox="1"/>
          <p:nvPr/>
        </p:nvSpPr>
        <p:spPr>
          <a:xfrm>
            <a:off x="3064477" y="6219052"/>
            <a:ext cx="9428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SHANKARANARAYAN N | M.TECH(RESEARCH) IT | 203IT001 | IT702 – DEEP LEARNING COURSE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DENSENET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9BAE2B-0705-4C39-B39C-CE797F1A4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441106"/>
            <a:ext cx="3524250" cy="3495675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81D8B53-DEB3-47FF-932D-8F22A32C9D6E}"/>
              </a:ext>
            </a:extLst>
          </p:cNvPr>
          <p:cNvSpPr/>
          <p:nvPr/>
        </p:nvSpPr>
        <p:spPr>
          <a:xfrm flipH="1">
            <a:off x="5809552" y="1100582"/>
            <a:ext cx="45719" cy="4656835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BCAD68-AF8E-4C62-923D-447AB4B64679}"/>
              </a:ext>
            </a:extLst>
          </p:cNvPr>
          <p:cNvSpPr txBox="1"/>
          <p:nvPr/>
        </p:nvSpPr>
        <p:spPr>
          <a:xfrm>
            <a:off x="0" y="5416894"/>
            <a:ext cx="558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TUNING THE LEARNING RATE TO IDENTIFY THE BEST ONE</a:t>
            </a:r>
          </a:p>
          <a:p>
            <a:pPr algn="ctr"/>
            <a:r>
              <a:rPr lang="en-US" sz="1400" b="1" dirty="0"/>
              <a:t>Performing training for : 2e-5, 3e-5, 4e-5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72DA6B-A86F-4142-B813-9FFAE9F56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92" y="913727"/>
            <a:ext cx="2451229" cy="2553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3A5796-E102-4543-91AF-E91C5EF76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21" y="962976"/>
            <a:ext cx="2486018" cy="2466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513B64B-428A-4EE2-9C7A-0CA29DD37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92" y="3504617"/>
            <a:ext cx="2575029" cy="25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3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889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RESNET18 VS DENSENET RESULT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477856-5CFB-4DB9-A7D2-F0E25A42D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23" y="1510385"/>
            <a:ext cx="3676650" cy="347662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FD8D9A-A766-4572-8BD0-B9C817ED9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29" y="1491335"/>
            <a:ext cx="3524250" cy="3495675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40A46E0-975F-4081-8499-962FE78F6532}"/>
              </a:ext>
            </a:extLst>
          </p:cNvPr>
          <p:cNvSpPr/>
          <p:nvPr/>
        </p:nvSpPr>
        <p:spPr>
          <a:xfrm flipH="1">
            <a:off x="5793076" y="1012686"/>
            <a:ext cx="45719" cy="4656835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52">
            <a:extLst>
              <a:ext uri="{FF2B5EF4-FFF2-40B4-BE49-F238E27FC236}">
                <a16:creationId xmlns:a16="http://schemas.microsoft.com/office/drawing/2014/main" xmlns="" id="{0042AE32-C36A-4216-A845-8143EEE14610}"/>
              </a:ext>
            </a:extLst>
          </p:cNvPr>
          <p:cNvSpPr txBox="1"/>
          <p:nvPr/>
        </p:nvSpPr>
        <p:spPr>
          <a:xfrm>
            <a:off x="74141" y="5845314"/>
            <a:ext cx="12117859" cy="87128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GRAPH ILLUSTRATES THE NUMBER OF ITERATIONS TAKEN BY THE RESNET MODEL AND DENSENET MODEL TO ACHIEVE AN ACCURACY OF MORE THAN 90%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X-AXIS : 1UNIT = 10 ITERATION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889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FUTURE RESEARCH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B48ACB-4CC9-4B23-9A5C-C7387C7E9A97}"/>
              </a:ext>
            </a:extLst>
          </p:cNvPr>
          <p:cNvSpPr txBox="1"/>
          <p:nvPr/>
        </p:nvSpPr>
        <p:spPr>
          <a:xfrm>
            <a:off x="650240" y="1341120"/>
            <a:ext cx="1089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RNN TO PREDICT COVID19 IN INCUBATION PERIORD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A8BB0B-055C-434F-BB62-365EF493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47" y="2403376"/>
            <a:ext cx="2570354" cy="294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9DE19F2-058E-449C-A5D1-6923AA64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325" y="2295525"/>
            <a:ext cx="2715590" cy="3048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C68745-4D7D-45A9-9075-5532CCFFF3AE}"/>
              </a:ext>
            </a:extLst>
          </p:cNvPr>
          <p:cNvSpPr txBox="1"/>
          <p:nvPr/>
        </p:nvSpPr>
        <p:spPr>
          <a:xfrm>
            <a:off x="1627092" y="5516880"/>
            <a:ext cx="14906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INITIAL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0935DF0-F7CE-43CC-A061-8933FDF1B12A}"/>
              </a:ext>
            </a:extLst>
          </p:cNvPr>
          <p:cNvSpPr txBox="1"/>
          <p:nvPr/>
        </p:nvSpPr>
        <p:spPr>
          <a:xfrm>
            <a:off x="8723788" y="5516880"/>
            <a:ext cx="12293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END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7919B40-6D4D-494F-9D14-9F1D8613F544}"/>
              </a:ext>
            </a:extLst>
          </p:cNvPr>
          <p:cNvSpPr txBox="1"/>
          <p:nvPr/>
        </p:nvSpPr>
        <p:spPr>
          <a:xfrm>
            <a:off x="4663440" y="5516880"/>
            <a:ext cx="22308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INTERMEDIATE STAGE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B554244-2FE0-4C99-88B1-B823E3E16507}"/>
              </a:ext>
            </a:extLst>
          </p:cNvPr>
          <p:cNvSpPr/>
          <p:nvPr/>
        </p:nvSpPr>
        <p:spPr>
          <a:xfrm>
            <a:off x="4084320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FA8A428-E585-4CA5-AA94-2FFD4EA5BC4D}"/>
              </a:ext>
            </a:extLst>
          </p:cNvPr>
          <p:cNvSpPr/>
          <p:nvPr/>
        </p:nvSpPr>
        <p:spPr>
          <a:xfrm>
            <a:off x="4373880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06F36C4-6E3B-4F25-8951-F69788D9E0C1}"/>
              </a:ext>
            </a:extLst>
          </p:cNvPr>
          <p:cNvSpPr/>
          <p:nvPr/>
        </p:nvSpPr>
        <p:spPr>
          <a:xfrm>
            <a:off x="4663440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59505868-C114-4913-9076-B67E686953C9}"/>
              </a:ext>
            </a:extLst>
          </p:cNvPr>
          <p:cNvSpPr/>
          <p:nvPr/>
        </p:nvSpPr>
        <p:spPr>
          <a:xfrm>
            <a:off x="4939582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C8CB5F24-E1CC-4CC2-90B0-0ACFF1BBD8D6}"/>
              </a:ext>
            </a:extLst>
          </p:cNvPr>
          <p:cNvSpPr/>
          <p:nvPr/>
        </p:nvSpPr>
        <p:spPr>
          <a:xfrm>
            <a:off x="5229142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B1177A6-BB0E-407E-8387-33955AAFFCED}"/>
              </a:ext>
            </a:extLst>
          </p:cNvPr>
          <p:cNvSpPr/>
          <p:nvPr/>
        </p:nvSpPr>
        <p:spPr>
          <a:xfrm>
            <a:off x="5518702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A97E7B53-A1E9-4F9E-A403-70E8AF2E2200}"/>
              </a:ext>
            </a:extLst>
          </p:cNvPr>
          <p:cNvSpPr/>
          <p:nvPr/>
        </p:nvSpPr>
        <p:spPr>
          <a:xfrm>
            <a:off x="5821681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E4E8477-950D-40BE-8C2C-3622ABEF99CF}"/>
              </a:ext>
            </a:extLst>
          </p:cNvPr>
          <p:cNvSpPr/>
          <p:nvPr/>
        </p:nvSpPr>
        <p:spPr>
          <a:xfrm>
            <a:off x="6111241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C882A72-7D51-4C0B-99DF-62854A1B2F07}"/>
              </a:ext>
            </a:extLst>
          </p:cNvPr>
          <p:cNvSpPr/>
          <p:nvPr/>
        </p:nvSpPr>
        <p:spPr>
          <a:xfrm>
            <a:off x="6400801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D4D3B1A-F580-4E78-89E0-C8ACFA051418}"/>
              </a:ext>
            </a:extLst>
          </p:cNvPr>
          <p:cNvSpPr/>
          <p:nvPr/>
        </p:nvSpPr>
        <p:spPr>
          <a:xfrm>
            <a:off x="6676943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957DF61-7FB8-45CE-9E59-A4CBD323062B}"/>
              </a:ext>
            </a:extLst>
          </p:cNvPr>
          <p:cNvSpPr/>
          <p:nvPr/>
        </p:nvSpPr>
        <p:spPr>
          <a:xfrm>
            <a:off x="6966503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AA0ECDC-6775-42DC-92B5-39B5571ED3DC}"/>
              </a:ext>
            </a:extLst>
          </p:cNvPr>
          <p:cNvSpPr/>
          <p:nvPr/>
        </p:nvSpPr>
        <p:spPr>
          <a:xfrm>
            <a:off x="7256063" y="3708400"/>
            <a:ext cx="137160" cy="14732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E1D0E8E-ACE9-4E87-8F2B-69DCFD1AB13B}"/>
              </a:ext>
            </a:extLst>
          </p:cNvPr>
          <p:cNvSpPr txBox="1"/>
          <p:nvPr/>
        </p:nvSpPr>
        <p:spPr>
          <a:xfrm>
            <a:off x="650240" y="974528"/>
            <a:ext cx="1089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EXPERIMENTING WITH VARIENTS OF DENSENETS AND ARICHITECTURE WITH RESIDUAL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876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5A2DE1-EBD3-4068-AB92-771B6CB388C1}"/>
              </a:ext>
            </a:extLst>
          </p:cNvPr>
          <p:cNvSpPr/>
          <p:nvPr/>
        </p:nvSpPr>
        <p:spPr>
          <a:xfrm>
            <a:off x="571500" y="1343052"/>
            <a:ext cx="45719" cy="44234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C7F9F5-271B-4377-9A87-3CC36F0D3FC3}"/>
              </a:ext>
            </a:extLst>
          </p:cNvPr>
          <p:cNvSpPr txBox="1"/>
          <p:nvPr/>
        </p:nvSpPr>
        <p:spPr>
          <a:xfrm>
            <a:off x="642951" y="1543486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802215-3C1B-4F97-B6E3-4E6869824A97}"/>
              </a:ext>
            </a:extLst>
          </p:cNvPr>
          <p:cNvSpPr txBox="1"/>
          <p:nvPr/>
        </p:nvSpPr>
        <p:spPr>
          <a:xfrm>
            <a:off x="616319" y="2505670"/>
            <a:ext cx="6431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PART 1 : NAIVE MODEL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	- RESULT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	- SHORTCOMINGS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141AF2-D3B5-4581-823E-E6B2DD28CBCC}"/>
              </a:ext>
            </a:extLst>
          </p:cNvPr>
          <p:cNvSpPr txBox="1"/>
          <p:nvPr/>
        </p:nvSpPr>
        <p:spPr>
          <a:xfrm>
            <a:off x="642951" y="4013315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Part 3 : DENSENET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22D8A3-7042-4A5E-8C79-E629F386A4A3}"/>
              </a:ext>
            </a:extLst>
          </p:cNvPr>
          <p:cNvSpPr txBox="1"/>
          <p:nvPr/>
        </p:nvSpPr>
        <p:spPr>
          <a:xfrm>
            <a:off x="642951" y="3496034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Part 2 : 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RESNET   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Product Sans" panose="020B0403030502040203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8C5B8E-B17A-4AB5-BBFA-AD0462FEE217}"/>
              </a:ext>
            </a:extLst>
          </p:cNvPr>
          <p:cNvSpPr txBox="1"/>
          <p:nvPr/>
        </p:nvSpPr>
        <p:spPr>
          <a:xfrm>
            <a:off x="649388" y="197083"/>
            <a:ext cx="2266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duct Sans" panose="020B0403030502040203"/>
              </a:rPr>
              <a:t>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46DD590-1D31-41D4-AE78-780CF791F030}"/>
              </a:ext>
            </a:extLst>
          </p:cNvPr>
          <p:cNvSpPr txBox="1"/>
          <p:nvPr/>
        </p:nvSpPr>
        <p:spPr>
          <a:xfrm>
            <a:off x="642951" y="4645414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RESNET18 vs DENSENET RESULT AND COMPARISON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FF7D69-9162-4946-B28C-5A3CE4218E7D}"/>
              </a:ext>
            </a:extLst>
          </p:cNvPr>
          <p:cNvSpPr txBox="1"/>
          <p:nvPr/>
        </p:nvSpPr>
        <p:spPr>
          <a:xfrm>
            <a:off x="642951" y="5241635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RESEARCH SCOPE AND OTHER IDEAS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606E24-2C39-4399-AC4A-E974337E5BBD}"/>
              </a:ext>
            </a:extLst>
          </p:cNvPr>
          <p:cNvSpPr txBox="1"/>
          <p:nvPr/>
        </p:nvSpPr>
        <p:spPr>
          <a:xfrm>
            <a:off x="642951" y="1957016"/>
            <a:ext cx="6431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Product Sans" panose="020B0403030502040203"/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FC8F606-B5E3-46EC-AAB1-68331CDCAE59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5A8E84-AFED-4F99-B2D2-6787605DB294}"/>
              </a:ext>
            </a:extLst>
          </p:cNvPr>
          <p:cNvSpPr txBox="1"/>
          <p:nvPr/>
        </p:nvSpPr>
        <p:spPr>
          <a:xfrm>
            <a:off x="405245" y="1184050"/>
            <a:ext cx="1199879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roduct Sans" panose="020B0403030502040203"/>
              </a:rPr>
              <a:t>TASK : </a:t>
            </a:r>
            <a:r>
              <a:rPr lang="en-US" dirty="0">
                <a:latin typeface="Product Sans" panose="020B0403030502040203"/>
              </a:rPr>
              <a:t>DETECTING VIRAL PNEUMONIA/COVID 19 USING CHEST X-RAY IMAGES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  <a:latin typeface="Product Sans" panose="020B0403030502040203"/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roduct Sans" panose="020B0403030502040203"/>
              </a:rPr>
              <a:t>DATASET : </a:t>
            </a:r>
            <a:r>
              <a:rPr lang="en-US" dirty="0">
                <a:latin typeface="Product Sans" panose="020B0403030502040203"/>
              </a:rPr>
              <a:t>COVID-19 RADIOGRAPHY DATABASE (Winner of the COVID-19 Dataset Award by Kaggle Community</a:t>
            </a:r>
            <a:r>
              <a:rPr lang="en-US" b="1" dirty="0">
                <a:latin typeface="Product Sans" panose="020B0403030502040203"/>
              </a:rPr>
              <a:t>)</a:t>
            </a:r>
          </a:p>
          <a:p>
            <a:endParaRPr lang="en-US" dirty="0">
              <a:latin typeface="Product Sans" panose="020B0403030502040203"/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roduct Sans" panose="020B0403030502040203"/>
              </a:rPr>
              <a:t>DATASET DETAILS : [1.2 GB]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COVID19	- 1143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PNEUMONIA	- 1345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NORMAL	- 1341</a:t>
            </a:r>
          </a:p>
          <a:p>
            <a:endParaRPr lang="en-US" dirty="0">
              <a:latin typeface="Product Sans" panose="020B0403030502040203"/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roduct Sans" panose="020B0403030502040203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GOOGLE COLAB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PART 1 : KERAS – 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/>
              </a:rPr>
              <a:t>PART 2 : PYTORCH</a:t>
            </a:r>
          </a:p>
          <a:p>
            <a:endParaRPr lang="en-US" dirty="0">
              <a:latin typeface="Product Sans" panose="020B0403030502040203"/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Product Sans" panose="020B0403030502040203"/>
              </a:rPr>
              <a:t>REFERENCE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Can AI Help in Screening Viral and COVID-19 Pneumonia?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/>
              </a:rPr>
              <a:t>IEEE ACCESS Digital Object Identifier 10.1109/ACCESS.2020.3010287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oduct Sans" panose="020B040303050204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DL-CRC: Deep Learning-Based Chest Radiograph Classification for COVID-19 Detection: A Novel Approach</a:t>
            </a:r>
          </a:p>
          <a:p>
            <a:pPr lvl="1"/>
            <a:r>
              <a:rPr lang="en-US" sz="1200" b="1" dirty="0">
                <a:latin typeface="Product Sans" panose="020B0403030502040203"/>
              </a:rPr>
              <a:t>[IEEE ACCESS]</a:t>
            </a:r>
          </a:p>
          <a:p>
            <a:pPr lvl="1"/>
            <a:r>
              <a:rPr lang="en-US" sz="1200" b="1" dirty="0">
                <a:latin typeface="Product Sans" panose="020B0403030502040203"/>
              </a:rPr>
              <a:t>Digital Object Identifier 10.1109/ACCESS.2020.3025010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Product Sans" panose="020B0403030502040203"/>
            </a:endParaRPr>
          </a:p>
          <a:p>
            <a:endParaRPr lang="en-US" dirty="0">
              <a:latin typeface="Product Sans" panose="020B0403030502040203"/>
            </a:endParaRPr>
          </a:p>
          <a:p>
            <a:endParaRPr lang="en-US" dirty="0">
              <a:latin typeface="Product Sans" panose="020B0403030502040203"/>
            </a:endParaRPr>
          </a:p>
        </p:txBody>
      </p:sp>
    </p:spTree>
    <p:extLst>
      <p:ext uri="{BB962C8B-B14F-4D97-AF65-F5344CB8AC3E}">
        <p14:creationId xmlns:p14="http://schemas.microsoft.com/office/powerpoint/2010/main" val="20123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6100BD-70B3-47BF-B618-3AE444DB938F}"/>
              </a:ext>
            </a:extLst>
          </p:cNvPr>
          <p:cNvSpPr/>
          <p:nvPr/>
        </p:nvSpPr>
        <p:spPr>
          <a:xfrm>
            <a:off x="716692" y="2611395"/>
            <a:ext cx="2380735" cy="749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AUGUMENTATION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609153-1D8D-4458-A2C4-CD1A5000FBCB}"/>
              </a:ext>
            </a:extLst>
          </p:cNvPr>
          <p:cNvSpPr/>
          <p:nvPr/>
        </p:nvSpPr>
        <p:spPr>
          <a:xfrm>
            <a:off x="3538152" y="2611394"/>
            <a:ext cx="2380735" cy="749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417C28D-2D6B-40C5-8B41-F8AD6F504591}"/>
              </a:ext>
            </a:extLst>
          </p:cNvPr>
          <p:cNvSpPr/>
          <p:nvPr/>
        </p:nvSpPr>
        <p:spPr>
          <a:xfrm>
            <a:off x="9094575" y="2611394"/>
            <a:ext cx="2380735" cy="7496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 TRAINING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xmlns="" id="{4754EEBD-8D18-4B63-B670-6BB084BBF3EB}"/>
              </a:ext>
            </a:extLst>
          </p:cNvPr>
          <p:cNvSpPr/>
          <p:nvPr/>
        </p:nvSpPr>
        <p:spPr>
          <a:xfrm>
            <a:off x="6804454" y="2257168"/>
            <a:ext cx="1622854" cy="14416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ACCURACY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712885B5-0C7C-4420-A301-70679247163F}"/>
              </a:ext>
            </a:extLst>
          </p:cNvPr>
          <p:cNvCxnSpPr>
            <a:stCxn id="2" idx="3"/>
            <a:endCxn id="7" idx="1"/>
          </p:cNvCxnSpPr>
          <p:nvPr/>
        </p:nvCxnSpPr>
        <p:spPr>
          <a:xfrm flipV="1">
            <a:off x="3097427" y="2986216"/>
            <a:ext cx="44072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96D8F6E-E97C-47ED-9F0E-FD7FBE655E2A}"/>
              </a:ext>
            </a:extLst>
          </p:cNvPr>
          <p:cNvCxnSpPr>
            <a:stCxn id="7" idx="3"/>
            <a:endCxn id="3" idx="1"/>
          </p:cNvCxnSpPr>
          <p:nvPr/>
        </p:nvCxnSpPr>
        <p:spPr>
          <a:xfrm flipV="1">
            <a:off x="5918887" y="2977979"/>
            <a:ext cx="885567" cy="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19AA80E3-A987-4579-9198-E3B1AA0E91F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8427308" y="2977979"/>
            <a:ext cx="667267" cy="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B7FE270E-21BA-4496-A1FB-0BD3CD1BFFDF}"/>
              </a:ext>
            </a:extLst>
          </p:cNvPr>
          <p:cNvCxnSpPr>
            <a:stCxn id="3" idx="0"/>
            <a:endCxn id="7" idx="0"/>
          </p:cNvCxnSpPr>
          <p:nvPr/>
        </p:nvCxnSpPr>
        <p:spPr>
          <a:xfrm rot="16200000" flipH="1" flipV="1">
            <a:off x="5995088" y="990600"/>
            <a:ext cx="354226" cy="2887361"/>
          </a:xfrm>
          <a:prstGeom prst="bentConnector3">
            <a:avLst>
              <a:gd name="adj1" fmla="val -645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8BB34D2-EA3B-44FF-83C9-BDE0A106BFBB}"/>
              </a:ext>
            </a:extLst>
          </p:cNvPr>
          <p:cNvSpPr txBox="1"/>
          <p:nvPr/>
        </p:nvSpPr>
        <p:spPr>
          <a:xfrm>
            <a:off x="716692" y="3851188"/>
            <a:ext cx="2380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Resizing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Flipping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869E301-A279-4F1B-90CA-3B0CC9ADB9ED}"/>
              </a:ext>
            </a:extLst>
          </p:cNvPr>
          <p:cNvSpPr txBox="1"/>
          <p:nvPr/>
        </p:nvSpPr>
        <p:spPr>
          <a:xfrm>
            <a:off x="6664410" y="3851189"/>
            <a:ext cx="2380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ACCURACY &gt;=90%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8941E4B-A5E4-4C07-861B-DC588A78D1C4}"/>
              </a:ext>
            </a:extLst>
          </p:cNvPr>
          <p:cNvSpPr txBox="1"/>
          <p:nvPr/>
        </p:nvSpPr>
        <p:spPr>
          <a:xfrm>
            <a:off x="3690551" y="3851189"/>
            <a:ext cx="2380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RESNET-18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duct Sans" panose="020B0403030502040203"/>
              </a:rPr>
              <a:t>DENSENET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3" grpId="0" animBg="1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NAIVE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46D29D8-18DB-477D-B1F6-C6F8AB7FB8F1}"/>
              </a:ext>
            </a:extLst>
          </p:cNvPr>
          <p:cNvSpPr txBox="1"/>
          <p:nvPr/>
        </p:nvSpPr>
        <p:spPr>
          <a:xfrm>
            <a:off x="405245" y="1257300"/>
            <a:ext cx="11305310" cy="64633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Initially we use a naive model to classify the dataset using a naïve approach. (</a:t>
            </a:r>
            <a:r>
              <a:rPr lang="en-US" dirty="0" err="1"/>
              <a:t>i.e</a:t>
            </a:r>
            <a:r>
              <a:rPr lang="en-US" dirty="0"/>
              <a:t>) We are not following any famous CNN architecture but just a simple self-made CNN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F7CED5-639F-4D05-A189-016309B21D56}"/>
              </a:ext>
            </a:extLst>
          </p:cNvPr>
          <p:cNvSpPr txBox="1"/>
          <p:nvPr/>
        </p:nvSpPr>
        <p:spPr>
          <a:xfrm>
            <a:off x="405245" y="5694949"/>
            <a:ext cx="11419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But loosing information is a serious issue in Medical Data. So we will be using RESNET18 and DENSENET architecture</a:t>
            </a:r>
          </a:p>
        </p:txBody>
      </p:sp>
      <p:pic>
        <p:nvPicPr>
          <p:cNvPr id="8" name="CAT REC1">
            <a:hlinkClick r:id="" action="ppaction://media"/>
            <a:extLst>
              <a:ext uri="{FF2B5EF4-FFF2-40B4-BE49-F238E27FC236}">
                <a16:creationId xmlns:a16="http://schemas.microsoft.com/office/drawing/2014/main" xmlns="" id="{C7BB9467-6811-415B-9692-40A1F806CD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24" y="2172925"/>
            <a:ext cx="3231420" cy="3231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54948A-E280-4893-9E8E-AB46B6EB674E}"/>
              </a:ext>
            </a:extLst>
          </p:cNvPr>
          <p:cNvSpPr/>
          <p:nvPr/>
        </p:nvSpPr>
        <p:spPr>
          <a:xfrm flipH="1">
            <a:off x="5666881" y="2362203"/>
            <a:ext cx="45719" cy="2874174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82AED6-FFBC-42D7-B47E-D38BF0D528A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21105" y="2484840"/>
            <a:ext cx="3605530" cy="2628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4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RESNET-18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F129AB0-C10A-47A2-A9A3-F69060253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0" b="36514"/>
          <a:stretch/>
        </p:blipFill>
        <p:spPr>
          <a:xfrm>
            <a:off x="1827645" y="1337543"/>
            <a:ext cx="7938655" cy="2613515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905E48-93EF-4DA6-B416-78838590F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7"/>
          <a:stretch/>
        </p:blipFill>
        <p:spPr>
          <a:xfrm>
            <a:off x="571500" y="4906645"/>
            <a:ext cx="8439150" cy="410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4BD8D465-6F9E-48A2-837A-CAB8F83C162C}"/>
                  </a:ext>
                </a:extLst>
              </p:cNvPr>
              <p:cNvSpPr txBox="1"/>
              <p:nvPr/>
            </p:nvSpPr>
            <p:spPr>
              <a:xfrm>
                <a:off x="9318643" y="4889937"/>
                <a:ext cx="2099549" cy="687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D8D465-6F9E-48A2-837A-CAB8F83C1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643" y="4889937"/>
                <a:ext cx="2099549" cy="6875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9BB14266-9F53-4F09-B1AD-42757AB06D42}"/>
                  </a:ext>
                </a:extLst>
              </p:cNvPr>
              <p:cNvSpPr txBox="1"/>
              <p:nvPr/>
            </p:nvSpPr>
            <p:spPr>
              <a:xfrm>
                <a:off x="5796972" y="5621794"/>
                <a:ext cx="2549736" cy="410562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14266-9F53-4F09-B1AD-42757AB06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972" y="5621794"/>
                <a:ext cx="2549736" cy="410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0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DENSENET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7A7DD94-B37F-45BC-A442-9BECFBD80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1"/>
          <a:stretch/>
        </p:blipFill>
        <p:spPr>
          <a:xfrm>
            <a:off x="1595519" y="1456689"/>
            <a:ext cx="8572500" cy="1753727"/>
          </a:xfrm>
          <a:prstGeom prst="rect">
            <a:avLst/>
          </a:prstGeom>
          <a:solidFill>
            <a:srgbClr val="000000">
              <a:shade val="9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D788D0-38A8-4567-95E6-60C98F5570FF}"/>
              </a:ext>
            </a:extLst>
          </p:cNvPr>
          <p:cNvSpPr txBox="1"/>
          <p:nvPr/>
        </p:nvSpPr>
        <p:spPr>
          <a:xfrm>
            <a:off x="1269423" y="3647585"/>
            <a:ext cx="9653154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To put it simply, in DENSENET  we acquires information not just the predecessor but from all ancestors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941D95-DC5A-43B7-A860-E70A2B20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13" y="4304536"/>
            <a:ext cx="5715000" cy="134302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9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RESNET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CBBE9A-FD1E-4952-8C2F-9CBA9F6E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15" y="983275"/>
            <a:ext cx="2352739" cy="2289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396775-CE48-484C-8BBA-7B7A9C2CB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708" y="992799"/>
            <a:ext cx="2286211" cy="226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E360464-AA5F-4EE3-8778-FC456920D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17" y="3188655"/>
            <a:ext cx="2441038" cy="2382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7F887CB-623C-44DF-B4D6-3C48FFB9331C}"/>
              </a:ext>
            </a:extLst>
          </p:cNvPr>
          <p:cNvSpPr txBox="1"/>
          <p:nvPr/>
        </p:nvSpPr>
        <p:spPr>
          <a:xfrm>
            <a:off x="0" y="5919264"/>
            <a:ext cx="558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TUNING THE LEARNING RATE TO IDENTIFY THE BEST ONE</a:t>
            </a:r>
          </a:p>
          <a:p>
            <a:pPr algn="ctr"/>
            <a:r>
              <a:rPr lang="en-US" sz="1400" b="1" dirty="0"/>
              <a:t>Performing training for : 3e-2, 3e-3, 4e-4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D142B44-9121-4C94-A7AB-953B08F0E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7" y="1609111"/>
            <a:ext cx="3524250" cy="35433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E9B51D9-4DEB-42C5-8D06-C2C37346FCE6}"/>
              </a:ext>
            </a:extLst>
          </p:cNvPr>
          <p:cNvSpPr/>
          <p:nvPr/>
        </p:nvSpPr>
        <p:spPr>
          <a:xfrm flipH="1">
            <a:off x="5754973" y="1066866"/>
            <a:ext cx="45719" cy="4243578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7E7BAB-B1A0-4651-8F6A-6F0DDEEF94BF}"/>
              </a:ext>
            </a:extLst>
          </p:cNvPr>
          <p:cNvSpPr txBox="1"/>
          <p:nvPr/>
        </p:nvSpPr>
        <p:spPr>
          <a:xfrm>
            <a:off x="4006178" y="5919264"/>
            <a:ext cx="1000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TUNING THE LEARNING RATE TO IDENTIFY THE BEST ONE</a:t>
            </a:r>
          </a:p>
          <a:p>
            <a:pPr algn="ctr"/>
            <a:r>
              <a:rPr lang="en-US" sz="1400" b="1" dirty="0"/>
              <a:t>Performing training for : 2e-5, 3e-5, 4e-5</a:t>
            </a:r>
          </a:p>
        </p:txBody>
      </p:sp>
    </p:spTree>
    <p:extLst>
      <p:ext uri="{BB962C8B-B14F-4D97-AF65-F5344CB8AC3E}">
        <p14:creationId xmlns:p14="http://schemas.microsoft.com/office/powerpoint/2010/main" val="2843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6EAB03-9CCC-4987-80F3-860061F1DC50}"/>
              </a:ext>
            </a:extLst>
          </p:cNvPr>
          <p:cNvSpPr/>
          <p:nvPr/>
        </p:nvSpPr>
        <p:spPr>
          <a:xfrm>
            <a:off x="405245" y="-72736"/>
            <a:ext cx="166255" cy="997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A00568-8FB2-4D70-93FB-5B03959C7FBB}"/>
              </a:ext>
            </a:extLst>
          </p:cNvPr>
          <p:cNvSpPr txBox="1"/>
          <p:nvPr/>
        </p:nvSpPr>
        <p:spPr>
          <a:xfrm>
            <a:off x="571500" y="34001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roduct Sans" panose="020B0403030502040203"/>
              </a:rPr>
              <a:t>RESNET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07E7BAB-B1A0-4651-8F6A-6F0DDEEF94BF}"/>
              </a:ext>
            </a:extLst>
          </p:cNvPr>
          <p:cNvSpPr txBox="1"/>
          <p:nvPr/>
        </p:nvSpPr>
        <p:spPr>
          <a:xfrm>
            <a:off x="-1985319" y="5343267"/>
            <a:ext cx="1000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TUNING THE LEARNING RATE TO IDENTIFY THE BEST ONE</a:t>
            </a:r>
          </a:p>
          <a:p>
            <a:pPr algn="ctr"/>
            <a:r>
              <a:rPr lang="en-US" sz="1400" b="1" dirty="0"/>
              <a:t>Performing training for : 2e-5, 3e-5, 4e-5</a:t>
            </a:r>
          </a:p>
        </p:txBody>
      </p:sp>
      <p:sp>
        <p:nvSpPr>
          <p:cNvPr id="18" name="Text Box 52">
            <a:extLst>
              <a:ext uri="{FF2B5EF4-FFF2-40B4-BE49-F238E27FC236}">
                <a16:creationId xmlns:a16="http://schemas.microsoft.com/office/drawing/2014/main" xmlns="" id="{5625E526-6B81-48A9-8F18-0596519E0E2E}"/>
              </a:ext>
            </a:extLst>
          </p:cNvPr>
          <p:cNvSpPr txBox="1"/>
          <p:nvPr/>
        </p:nvSpPr>
        <p:spPr>
          <a:xfrm>
            <a:off x="6369440" y="2326759"/>
            <a:ext cx="4434074" cy="173037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GRAPH ILLUSTRATES THE NUMBER OF ITERATIONS TAKEN BY THE RESNET MODEL FOR VARIOUS LEARNING RATES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X-AXIS : 1UNIT = 10 ITERATION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703E356-AA23-4B1B-84FB-054285E2DF4E}"/>
              </a:ext>
            </a:extLst>
          </p:cNvPr>
          <p:cNvSpPr/>
          <p:nvPr/>
        </p:nvSpPr>
        <p:spPr>
          <a:xfrm flipH="1">
            <a:off x="5809552" y="1100582"/>
            <a:ext cx="45719" cy="4656835"/>
          </a:xfrm>
          <a:prstGeom prst="rect">
            <a:avLst/>
          </a:prstGeom>
          <a:solidFill>
            <a:srgbClr val="843C0C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FF8A988-DC7A-429C-99CC-BE6A01EE1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23" y="1510385"/>
            <a:ext cx="3676650" cy="3476625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3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329</Words>
  <Application>Microsoft Office PowerPoint</Application>
  <PresentationFormat>Widescreen</PresentationFormat>
  <Paragraphs>75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Product Sans</vt:lpstr>
      <vt:lpstr>Times New Roman</vt:lpstr>
      <vt:lpstr>Office Theme</vt:lpstr>
      <vt:lpstr>PNEUMONIA/COVID19  DETECTION USING  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PNEUMONIA/COVID19  DETECTION USING  CONVOLUTIONAL NEURAL NETWORKS</dc:title>
  <dc:creator>Shankaranarayan N</dc:creator>
  <cp:lastModifiedBy>Shankaranarayan N</cp:lastModifiedBy>
  <cp:revision>41</cp:revision>
  <dcterms:created xsi:type="dcterms:W3CDTF">2021-01-04T15:55:05Z</dcterms:created>
  <dcterms:modified xsi:type="dcterms:W3CDTF">2021-01-09T05:51:40Z</dcterms:modified>
</cp:coreProperties>
</file>